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8" r:id="rId5"/>
    <p:sldId id="259" r:id="rId6"/>
    <p:sldId id="262" r:id="rId7"/>
    <p:sldId id="271" r:id="rId8"/>
    <p:sldId id="267" r:id="rId9"/>
    <p:sldId id="268" r:id="rId10"/>
    <p:sldId id="272" r:id="rId11"/>
    <p:sldId id="273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5EF"/>
    <a:srgbClr val="030397"/>
    <a:srgbClr val="6699FF"/>
    <a:srgbClr val="CCECFF"/>
    <a:srgbClr val="5F5F5F"/>
    <a:srgbClr val="FFCC00"/>
    <a:srgbClr val="3D93F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D5368-C74E-4225-94D3-06B1AFB9C267}" v="13" dt="2021-04-14T22:59:49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912" autoAdjust="0"/>
  </p:normalViewPr>
  <p:slideViewPr>
    <p:cSldViewPr snapToGrid="0">
      <p:cViewPr varScale="1">
        <p:scale>
          <a:sx n="96" d="100"/>
          <a:sy n="96" d="100"/>
        </p:scale>
        <p:origin x="2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derland, Amber" userId="S::amberbug_spu.edu#ext#@doimspp.onmicrosoft.com::c241477b-2aad-47b1-bd6f-08e05d306ed5" providerId="AD" clId="Web-{11BD5368-C74E-4225-94D3-06B1AFB9C267}"/>
    <pc:docChg chg="modSld">
      <pc:chgData name="Sunderland, Amber" userId="S::amberbug_spu.edu#ext#@doimspp.onmicrosoft.com::c241477b-2aad-47b1-bd6f-08e05d306ed5" providerId="AD" clId="Web-{11BD5368-C74E-4225-94D3-06B1AFB9C267}" dt="2021-04-14T22:59:49.214" v="5" actId="20577"/>
      <pc:docMkLst>
        <pc:docMk/>
      </pc:docMkLst>
      <pc:sldChg chg="modSp">
        <pc:chgData name="Sunderland, Amber" userId="S::amberbug_spu.edu#ext#@doimspp.onmicrosoft.com::c241477b-2aad-47b1-bd6f-08e05d306ed5" providerId="AD" clId="Web-{11BD5368-C74E-4225-94D3-06B1AFB9C267}" dt="2021-04-14T22:59:49.214" v="5" actId="20577"/>
        <pc:sldMkLst>
          <pc:docMk/>
          <pc:sldMk cId="0" sldId="259"/>
        </pc:sldMkLst>
        <pc:spChg chg="mod">
          <ac:chgData name="Sunderland, Amber" userId="S::amberbug_spu.edu#ext#@doimspp.onmicrosoft.com::c241477b-2aad-47b1-bd6f-08e05d306ed5" providerId="AD" clId="Web-{11BD5368-C74E-4225-94D3-06B1AFB9C267}" dt="2021-04-14T22:59:49.214" v="5" actId="20577"/>
          <ac:spMkLst>
            <pc:docMk/>
            <pc:sldMk cId="0" sldId="259"/>
            <ac:spMk id="11266" creationId="{96EBB246-7572-4A4D-8FF0-E49D11C9F2F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70197D1-11FC-4FA3-98C8-269EE1899D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31694BE-A47B-4E84-8FEB-C4201DECF84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DDCA4989-8890-43B5-AB38-31904E152E9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02-2-D110-EP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8E4E16EC-AC63-4754-9845-F193F40184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4A2CEB7-2D57-456D-A72E-F9145FFCE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59250AF-BDC3-45CF-BFF4-9B51381773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B8A9625-688D-440C-AC52-50828738D8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C51CDF2-249D-4FBE-8C9F-47937E7C9E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D4AB2AA-B463-4E9B-8E76-B2B5F32BCE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5D4BFCDE-C217-44F0-9EDE-E441E315CA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02-2-D110-EP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E10D7DF1-8B8D-418B-B0B9-3DDE8C2A5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CF72B68-AC60-4BD5-A6FA-AD957BF085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F821001-857F-4EC8-B2C5-83324974F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6D3307-69F7-478E-A7C0-DF0681706199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423829B-CAD1-44CE-89BB-532C06E44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F53CB06-C867-4596-9A55-D70A6D2F8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1" name="Footer Placeholder 1">
            <a:extLst>
              <a:ext uri="{FF2B5EF4-FFF2-40B4-BE49-F238E27FC236}">
                <a16:creationId xmlns:a16="http://schemas.microsoft.com/office/drawing/2014/main" id="{F42C8850-1157-4BE3-8DE8-C28B57997F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02-2-D110-EP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05D7E4E-37B7-40E6-9CDA-72C7EC4CE7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49F0CC-FCDA-450C-A497-B1F4245BA29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3B824C7-BF58-4D30-A7AF-5C4F6C25F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B5A85BF-48F8-408D-97DF-F4DE73C4E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365" name="Footer Placeholder 1">
            <a:extLst>
              <a:ext uri="{FF2B5EF4-FFF2-40B4-BE49-F238E27FC236}">
                <a16:creationId xmlns:a16="http://schemas.microsoft.com/office/drawing/2014/main" id="{34777A32-B136-4E3A-B6D3-6F9B452D7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02-2-D110-EP</a:t>
            </a:r>
          </a:p>
        </p:txBody>
      </p:sp>
    </p:spTree>
    <p:extLst>
      <p:ext uri="{BB962C8B-B14F-4D97-AF65-F5344CB8AC3E}">
        <p14:creationId xmlns:p14="http://schemas.microsoft.com/office/powerpoint/2010/main" val="294313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05D7E4E-37B7-40E6-9CDA-72C7EC4CE7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9F0CC-FCDA-450C-A497-B1F4245BA292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3B824C7-BF58-4D30-A7AF-5C4F6C25F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B5A85BF-48F8-408D-97DF-F4DE73C4E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365" name="Footer Placeholder 1">
            <a:extLst>
              <a:ext uri="{FF2B5EF4-FFF2-40B4-BE49-F238E27FC236}">
                <a16:creationId xmlns:a16="http://schemas.microsoft.com/office/drawing/2014/main" id="{34777A32-B136-4E3A-B6D3-6F9B452D7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02-2-D110-EP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8F88002-12E3-4207-A72F-313CA19278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1FBBA5-2319-4049-A2E1-051B8C025752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2F3CD97-8FDD-4291-BDBF-9D492E728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5327F91-BEE6-44F5-AEC5-C0ED13AF0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9" name="Footer Placeholder 1">
            <a:extLst>
              <a:ext uri="{FF2B5EF4-FFF2-40B4-BE49-F238E27FC236}">
                <a16:creationId xmlns:a16="http://schemas.microsoft.com/office/drawing/2014/main" id="{C25B2BB6-660E-4650-810D-154C4CDBAE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02-2-D110-EP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835D8D4-0A51-42B0-BB54-9863F316B6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D75228-72BF-41A5-A6A3-B5711D831F82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8E2EB48-2459-48D8-B256-6514AB79CE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C1BE2B5-3498-4CD4-9172-353A343BA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Make sure this matches Handout 4-1</a:t>
            </a:r>
          </a:p>
        </p:txBody>
      </p:sp>
      <p:sp>
        <p:nvSpPr>
          <p:cNvPr id="17413" name="Footer Placeholder 1">
            <a:extLst>
              <a:ext uri="{FF2B5EF4-FFF2-40B4-BE49-F238E27FC236}">
                <a16:creationId xmlns:a16="http://schemas.microsoft.com/office/drawing/2014/main" id="{E06DA27E-0D65-47FC-80F8-B07DF1B000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02-2-D110-EP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9661114-D141-4BED-A154-B8B6A8B01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D6B060-BB52-44EA-A31A-8C805860720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B5F14D4-C26C-4640-A54B-AB2E8700EB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7BE89C0-B456-4847-8B74-B574BA46B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3" name="Footer Placeholder 1">
            <a:extLst>
              <a:ext uri="{FF2B5EF4-FFF2-40B4-BE49-F238E27FC236}">
                <a16:creationId xmlns:a16="http://schemas.microsoft.com/office/drawing/2014/main" id="{D5C809FC-07B8-47C3-AA6B-90AB232756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02-2-D110-EP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8F05AE7-CC3C-4739-AFC1-721719A43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B88341-6045-42F0-8E8E-C4C073E4485D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2CA5C9B-070D-4B2E-834C-40D36F63FB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F558C6B-7A08-41CE-A23E-3FD880E2D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1" name="Footer Placeholder 1">
            <a:extLst>
              <a:ext uri="{FF2B5EF4-FFF2-40B4-BE49-F238E27FC236}">
                <a16:creationId xmlns:a16="http://schemas.microsoft.com/office/drawing/2014/main" id="{F026141F-36C7-4B1A-A7BD-C2FFEF7ED5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02-2-D110-EP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FAF28C0-3C0D-4794-8E61-10C590804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541104-D771-464F-B5F3-8011D1ACF39D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D17DEE1-1670-43ED-A5C6-BC551CD7C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7E28D6B-BEA8-4603-A7E0-7BE204876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Footer Placeholder 1">
            <a:extLst>
              <a:ext uri="{FF2B5EF4-FFF2-40B4-BE49-F238E27FC236}">
                <a16:creationId xmlns:a16="http://schemas.microsoft.com/office/drawing/2014/main" id="{8B4E77A8-A5DD-4C86-99FD-B856DEF7F8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02-2-D110-EP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656C7A6-3442-4983-B99D-C9DB607F57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C0891-28FC-4A66-B626-0BDF1AD0F2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BFFC8F0-A3A9-4D7B-8392-35A8EC1C4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F83CFD3-BC00-4CA2-8C76-6015B4E84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7" name="Footer Placeholder 1">
            <a:extLst>
              <a:ext uri="{FF2B5EF4-FFF2-40B4-BE49-F238E27FC236}">
                <a16:creationId xmlns:a16="http://schemas.microsoft.com/office/drawing/2014/main" id="{C8B1A673-D547-459B-AE7C-BE821EC6F9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02-2-D110-EP</a:t>
            </a:r>
          </a:p>
        </p:txBody>
      </p:sp>
    </p:spTree>
    <p:extLst>
      <p:ext uri="{BB962C8B-B14F-4D97-AF65-F5344CB8AC3E}">
        <p14:creationId xmlns:p14="http://schemas.microsoft.com/office/powerpoint/2010/main" val="220440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9661114-D141-4BED-A154-B8B6A8B01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6B060-BB52-44EA-A31A-8C805860720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B5F14D4-C26C-4640-A54B-AB2E8700EB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7BE89C0-B456-4847-8B74-B574BA46B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3" name="Footer Placeholder 1">
            <a:extLst>
              <a:ext uri="{FF2B5EF4-FFF2-40B4-BE49-F238E27FC236}">
                <a16:creationId xmlns:a16="http://schemas.microsoft.com/office/drawing/2014/main" id="{D5C809FC-07B8-47C3-AA6B-90AB232756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02-2-D110-EP</a:t>
            </a:r>
          </a:p>
        </p:txBody>
      </p:sp>
    </p:spTree>
    <p:extLst>
      <p:ext uri="{BB962C8B-B14F-4D97-AF65-F5344CB8AC3E}">
        <p14:creationId xmlns:p14="http://schemas.microsoft.com/office/powerpoint/2010/main" val="193707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">
            <a:extLst>
              <a:ext uri="{FF2B5EF4-FFF2-40B4-BE49-F238E27FC236}">
                <a16:creationId xmlns:a16="http://schemas.microsoft.com/office/drawing/2014/main" id="{FE2930D1-6A4D-405C-8CA2-A953F56418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564555-D4B8-4234-BEAF-14EFFE1E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01AA-ABC3-46A2-BBD3-C28711C23E7F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8C7E16-0924-4711-9E15-580FDE28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2DEC66-8265-4D26-A669-AA9412DC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92CEC-C17F-487F-8365-62281785C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6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ACF71-AB49-4D7F-8D41-BF7C0621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942A4-11DB-4AD9-B284-6C4EF6F9DF82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20F58-BBC2-4C38-B4DF-0E7AA7CD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132AE-4834-4100-B302-5EA155BF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93F4-0CD5-4669-829F-462FDFC13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9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F8183-8640-46DC-A877-3CB4F984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94AF7-B103-4018-8E47-C0C0D22CB606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6072B-4A28-4E25-83D9-2AFF244E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699D-BEEE-4D53-A5F3-B1424437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0325A-4981-4BF9-9D42-5D1A7508D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60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4E0A1-4B2D-46C3-BD82-8FEFD501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7682-3201-419D-AE1E-D56EFE0A8E39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9D167-2743-4662-B76D-772DDFA3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F123B-E910-4850-9BCB-1A3A6411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0BD46-B389-4CF0-B690-38B13ACFF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55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782AC-E3F7-4BF2-AB50-305DB7C9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B469-68D1-4BC0-BE24-D2320920F023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9A631-41D2-4FB1-8E89-B092F0C1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477E4-1C15-4E0B-A14D-917F0D06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1A8F8-ED9F-425A-856D-0E0688CC4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C0EB1E-F505-4CA0-9241-7D2AE1DC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84B3-840D-4981-919B-C2C8E1A3E455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298B35-75C2-46A4-A008-D6A813A6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BA7D0E-9CD4-4FBD-B5A5-9376FDC1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2468B-B2E7-4BBC-8788-ABA597504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09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0E3DC6-5E77-4B8B-9F2F-F370DE37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23F4-0580-407A-B880-6C6EFE48E5EC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F8B8C6-9980-431F-A5FF-833807F7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18BB60-A486-46B0-ABA7-E6AB2A83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4F53-6B7B-4E55-975F-3083FBE4B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67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6AC101-618A-4FA4-933D-AC64A6C3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C5694-25A3-4B9C-ABF1-5B3826157758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169EF8-D1DE-43E3-8DB1-72EBB7B9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8D7C63-A446-40D6-8336-CB583FD9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FC38C-6C4E-4BD1-98DC-DBF7BA611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41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CEB25A-77C4-49AD-B2F6-47540A91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E3FD-90C8-4E88-8C06-2BB5DDC4B20B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07DA54-51CA-4543-B61F-DB38C1DB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88B544-7F6C-49DD-B361-411AF79E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5BA43-B549-4FD8-983D-089EE5893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00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DBA1E1-3A1E-49D6-A537-B0FF2381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25F21-009E-48A9-BDE4-10417737D919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BD187E-255C-45B2-B304-CBF77FE3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EC9FA1-CD6F-4BF5-AF9B-E22C1816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C06D1-A217-413A-A503-1D835366E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0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AB4E98-EBDD-47A6-8596-94C247CF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937F-947D-4E3B-BAFD-9256590AE773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E217CD-4C93-4311-8E1B-C610A83A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6DB7A3-8D92-47C6-BC38-42295CD5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9BFD-1A34-42AB-B442-6549BBD73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19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EBBEE0F-5F4E-4BE4-83D4-5CE35B932E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AEE452F-DE19-4458-924E-66A9884663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ED910-6C6A-4D77-B149-975BE0E3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EC6103F-7909-4413-AB8D-6838111E1073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41553-DC86-44E2-ABC0-2DA9EADD7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02-01-EP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0DB3-1D92-4AF5-A5F9-DD5B79DD9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D9B8992-CD04-4F5B-9ECA-C13E3091EF5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1" descr="bar">
            <a:extLst>
              <a:ext uri="{FF2B5EF4-FFF2-40B4-BE49-F238E27FC236}">
                <a16:creationId xmlns:a16="http://schemas.microsoft.com/office/drawing/2014/main" id="{FA5F07A3-A922-4F19-A8C0-80D1190A9E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86525"/>
            <a:ext cx="916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029A562B-A806-4137-B5A5-710078E7BA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00838" y="6554788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chemeClr val="bg1"/>
                </a:solidFill>
              </a:rPr>
              <a:t>01-</a:t>
            </a:r>
            <a:fld id="{24D7A74F-F2E6-4504-AE45-0E5B0D4CDEEB}" type="slidenum">
              <a:rPr lang="en-US" altLang="en-US" sz="1200">
                <a:solidFill>
                  <a:schemeClr val="bg1"/>
                </a:solidFill>
              </a:rPr>
              <a:pPr algn="r" eaLnBrk="1" hangingPunct="1"/>
              <a:t>‹#›</a:t>
            </a:fld>
            <a:r>
              <a:rPr lang="en-US" altLang="en-US" sz="1200">
                <a:solidFill>
                  <a:schemeClr val="bg1"/>
                </a:solidFill>
              </a:rPr>
              <a:t>-D110-EP</a:t>
            </a:r>
            <a:endParaRPr lang="en-US" altLang="en-US" sz="12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>
            <a:extLst>
              <a:ext uri="{FF2B5EF4-FFF2-40B4-BE49-F238E27FC236}">
                <a16:creationId xmlns:a16="http://schemas.microsoft.com/office/drawing/2014/main" id="{3D88B2A4-4152-44FF-8C83-3EA14F307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85" y="2486577"/>
            <a:ext cx="20335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Arial Black" panose="020B0A04020102020204" pitchFamily="34" charset="0"/>
              </a:rPr>
              <a:t>Unit 4</a:t>
            </a:r>
          </a:p>
        </p:txBody>
      </p:sp>
      <p:sp>
        <p:nvSpPr>
          <p:cNvPr id="5123" name="Rectangle 11">
            <a:extLst>
              <a:ext uri="{FF2B5EF4-FFF2-40B4-BE49-F238E27FC236}">
                <a16:creationId xmlns:a16="http://schemas.microsoft.com/office/drawing/2014/main" id="{46CCC310-89B0-4740-9941-42F764E5C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222250"/>
            <a:ext cx="7988300" cy="1997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>
                <a:solidFill>
                  <a:srgbClr val="6699FF"/>
                </a:solidFill>
                <a:latin typeface="Arial Black" panose="020B0A04020102020204" pitchFamily="34" charset="0"/>
              </a:rPr>
              <a:t>CREATING RESOURCE REQUESTs, PENDING REQUESTS, RESOURCE STATUS, AND EDIT REQUEST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703AF003-562D-4EA9-B28A-9807B64C1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1" t="29259" r="19519" b="29660"/>
          <a:stretch>
            <a:fillRect/>
          </a:stretch>
        </p:blipFill>
        <p:spPr bwMode="auto">
          <a:xfrm>
            <a:off x="2800350" y="2219325"/>
            <a:ext cx="59753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E5B214BF-C006-4D91-A4F7-7642B6F64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6491288"/>
            <a:ext cx="8123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CC00"/>
                </a:solidFill>
                <a:latin typeface="Arial" panose="020B0604020202020204" pitchFamily="34" charset="0"/>
              </a:rPr>
              <a:t>D-110 Unit 4:</a:t>
            </a:r>
            <a:r>
              <a:rPr lang="en-US" altLang="en-US" sz="2000" b="0" dirty="0"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Creating Resource Req/Pending Req/Resource Status/Edit Req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>
            <a:extLst>
              <a:ext uri="{FF2B5EF4-FFF2-40B4-BE49-F238E27FC236}">
                <a16:creationId xmlns:a16="http://schemas.microsoft.com/office/drawing/2014/main" id="{061F3052-BBE4-41DE-9486-012C4FD23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42" y="1121045"/>
            <a:ext cx="8560835" cy="573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396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Complete resource orders for overhead, crew and equipment requests from general message forms using the electronic resource tracking system (IROC)</a:t>
            </a:r>
          </a:p>
          <a:p>
            <a:pPr marL="2286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marR="0" lvl="0" indent="-396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Describe the use of the “Pending Request” screen.</a:t>
            </a:r>
          </a:p>
          <a:p>
            <a:pPr marL="2286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marR="0" lvl="0" indent="-396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Describe the use of the “Resource Status” screen.</a:t>
            </a:r>
          </a:p>
          <a:p>
            <a:pPr marL="2286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marR="0" lvl="0" indent="-39687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Demonstrate the ability to utilize the “Edit Request” functionality.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267" name="Rectangle 11">
            <a:extLst>
              <a:ext uri="{FF2B5EF4-FFF2-40B4-BE49-F238E27FC236}">
                <a16:creationId xmlns:a16="http://schemas.microsoft.com/office/drawing/2014/main" id="{D4B37C76-FFCC-4AD0-83A8-52C69F05D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29" y="167309"/>
            <a:ext cx="7988300" cy="11545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D93F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Objectives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97ECC41D-B2DB-4532-A1EF-82114567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6491288"/>
            <a:ext cx="8123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D-110 Unit 4: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Creating Resource Req/Pending Req/Resource Status/Edit Req</a:t>
            </a:r>
          </a:p>
        </p:txBody>
      </p:sp>
      <p:sp>
        <p:nvSpPr>
          <p:cNvPr id="6149" name="TextBox 1">
            <a:extLst>
              <a:ext uri="{FF2B5EF4-FFF2-40B4-BE49-F238E27FC236}">
                <a16:creationId xmlns:a16="http://schemas.microsoft.com/office/drawing/2014/main" id="{180EDB53-3A96-4DD3-B915-6F99719EA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75" y="6551785"/>
            <a:ext cx="117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04-9-D110-EP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82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>
            <a:extLst>
              <a:ext uri="{FF2B5EF4-FFF2-40B4-BE49-F238E27FC236}">
                <a16:creationId xmlns:a16="http://schemas.microsoft.com/office/drawing/2014/main" id="{061F3052-BBE4-41DE-9486-012C4FD23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42" y="1121045"/>
            <a:ext cx="8560835" cy="573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indent="-396875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Complete resource orders for overhead, crew and equipment requests from general message forms using the electronic resource tracking system (IROC)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marR="0" indent="-396875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Describe the use of the “Pending Request” screen.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marR="0" indent="-396875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Describe the use of the “Resource Status” screen.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625475" marR="0" indent="-396875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Demonstrate the ability to utilize the “Edit Request” functionality.</a:t>
            </a:r>
          </a:p>
          <a:p>
            <a:pPr>
              <a:buSzPct val="80000"/>
              <a:buFont typeface="Arial" panose="020B0604020202020204" pitchFamily="34" charset="0"/>
              <a:buNone/>
            </a:pPr>
            <a:endParaRPr lang="en-US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11267" name="Rectangle 11">
            <a:extLst>
              <a:ext uri="{FF2B5EF4-FFF2-40B4-BE49-F238E27FC236}">
                <a16:creationId xmlns:a16="http://schemas.microsoft.com/office/drawing/2014/main" id="{D4B37C76-FFCC-4AD0-83A8-52C69F05D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29" y="167309"/>
            <a:ext cx="7988300" cy="11545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4400" kern="0" dirty="0">
                <a:solidFill>
                  <a:srgbClr val="3D93F1"/>
                </a:solidFill>
                <a:latin typeface="Verdana" pitchFamily="34" charset="0"/>
                <a:ea typeface="+mj-ea"/>
                <a:cs typeface="+mj-cs"/>
              </a:rPr>
              <a:t>Objectives</a:t>
            </a:r>
            <a:endParaRPr lang="en-US" altLang="en-US" sz="4800" b="0" dirty="0">
              <a:solidFill>
                <a:srgbClr val="6699FF"/>
              </a:solidFill>
              <a:latin typeface="Arial Black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97ECC41D-B2DB-4532-A1EF-82114567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6491288"/>
            <a:ext cx="8123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CC00"/>
                </a:solidFill>
                <a:latin typeface="Arial" panose="020B0604020202020204" pitchFamily="34" charset="0"/>
              </a:rPr>
              <a:t>D-110 Unit 4:</a:t>
            </a:r>
            <a:r>
              <a:rPr lang="en-US" altLang="en-US" sz="2000" b="0" dirty="0"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Creating Resource Req/Pending Req/Resource Status/Edit Req</a:t>
            </a:r>
          </a:p>
        </p:txBody>
      </p:sp>
      <p:sp>
        <p:nvSpPr>
          <p:cNvPr id="6149" name="TextBox 1">
            <a:extLst>
              <a:ext uri="{FF2B5EF4-FFF2-40B4-BE49-F238E27FC236}">
                <a16:creationId xmlns:a16="http://schemas.microsoft.com/office/drawing/2014/main" id="{180EDB53-3A96-4DD3-B915-6F99719EA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75" y="6551785"/>
            <a:ext cx="117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04-1-D110-EP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>
            <a:extLst>
              <a:ext uri="{FF2B5EF4-FFF2-40B4-BE49-F238E27FC236}">
                <a16:creationId xmlns:a16="http://schemas.microsoft.com/office/drawing/2014/main" id="{96EBB246-7572-4A4D-8FF0-E49D11C9F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939925"/>
            <a:ext cx="7462837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dirty="0"/>
              <a:t> From Initial Attack (IA)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dirty="0"/>
              <a:t>   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Arial"/>
                <a:cs typeface="Arial"/>
              </a:rPr>
              <a:t> From Incident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ORDM</a:t>
            </a:r>
          </a:p>
          <a:p>
            <a:pPr marL="457200" lvl="1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Arial"/>
                <a:cs typeface="Arial"/>
              </a:rPr>
              <a:t> By Telephone, Fax, General Message, </a:t>
            </a:r>
            <a:endParaRPr lang="en-US" dirty="0">
              <a:cs typeface="Arial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dirty="0">
                <a:latin typeface="Arial"/>
                <a:cs typeface="Arial"/>
              </a:rPr>
              <a:t>   Email, Radio</a:t>
            </a:r>
            <a:endParaRPr lang="en-US" dirty="0">
              <a:cs typeface="Arial"/>
            </a:endParaRPr>
          </a:p>
          <a:p>
            <a:pPr marL="457200" indent="-457200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1267" name="Rectangle 11">
            <a:extLst>
              <a:ext uri="{FF2B5EF4-FFF2-40B4-BE49-F238E27FC236}">
                <a16:creationId xmlns:a16="http://schemas.microsoft.com/office/drawing/2014/main" id="{9A3F49C9-D02C-4E6C-8BB1-775FF6416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17513"/>
            <a:ext cx="7988300" cy="1420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4400" kern="0" dirty="0">
                <a:solidFill>
                  <a:srgbClr val="3D93F1"/>
                </a:solidFill>
                <a:latin typeface="Verdana" pitchFamily="34" charset="0"/>
              </a:rPr>
              <a:t>Source of Resource Request</a:t>
            </a:r>
            <a:endParaRPr lang="en-US" altLang="en-US" sz="4800" b="0" dirty="0">
              <a:solidFill>
                <a:srgbClr val="6699FF"/>
              </a:solidFill>
              <a:latin typeface="Arial Black" pitchFamily="34" charset="0"/>
            </a:endParaRPr>
          </a:p>
        </p:txBody>
      </p:sp>
      <p:sp>
        <p:nvSpPr>
          <p:cNvPr id="7173" name="TextBox 1">
            <a:extLst>
              <a:ext uri="{FF2B5EF4-FFF2-40B4-BE49-F238E27FC236}">
                <a16:creationId xmlns:a16="http://schemas.microsoft.com/office/drawing/2014/main" id="{16F77688-732E-4B5B-86B9-D814D4786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75" y="6552437"/>
            <a:ext cx="117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04-2-D110-EP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E39B036-A19B-431F-8663-6BF75B516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491288"/>
            <a:ext cx="8253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CC00"/>
                </a:solidFill>
                <a:latin typeface="Arial" panose="020B0604020202020204" pitchFamily="34" charset="0"/>
              </a:rPr>
              <a:t>D-110 Unit 4:</a:t>
            </a:r>
            <a:r>
              <a:rPr lang="en-US" altLang="en-US" sz="2000" b="0" dirty="0"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Creating Resource Req/Pending Req/Resource Status/Edit Req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1">
            <a:extLst>
              <a:ext uri="{FF2B5EF4-FFF2-40B4-BE49-F238E27FC236}">
                <a16:creationId xmlns:a16="http://schemas.microsoft.com/office/drawing/2014/main" id="{5133094F-68AA-49BA-971A-A3B1D1592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17513"/>
            <a:ext cx="79883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4400" kern="0" dirty="0">
                <a:solidFill>
                  <a:srgbClr val="3D93F1"/>
                </a:solidFill>
                <a:latin typeface="Verdana" pitchFamily="34" charset="0"/>
              </a:rPr>
              <a:t>General Message</a:t>
            </a:r>
            <a:endParaRPr lang="en-US" altLang="en-US" sz="4800" b="0" dirty="0">
              <a:solidFill>
                <a:srgbClr val="6699FF"/>
              </a:solidFill>
              <a:latin typeface="Arial Black" pitchFamily="34" charset="0"/>
            </a:endParaRP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6A766E01-1C28-4A63-ACD7-C074EF8B9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75" y="6542088"/>
            <a:ext cx="117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04-3-D110-EP</a:t>
            </a:r>
          </a:p>
        </p:txBody>
      </p:sp>
      <p:pic>
        <p:nvPicPr>
          <p:cNvPr id="8197" name="Picture 6">
            <a:extLst>
              <a:ext uri="{FF2B5EF4-FFF2-40B4-BE49-F238E27FC236}">
                <a16:creationId xmlns:a16="http://schemas.microsoft.com/office/drawing/2014/main" id="{706BB62C-15C7-4F11-B6FC-57440CF53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6" t="27258" r="20219" b="25186"/>
          <a:stretch>
            <a:fillRect/>
          </a:stretch>
        </p:blipFill>
        <p:spPr bwMode="auto">
          <a:xfrm>
            <a:off x="2109788" y="1487488"/>
            <a:ext cx="44767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A766EC1D-517A-4B4A-BA38-17503C83C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0939"/>
            <a:ext cx="8123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CC00"/>
                </a:solidFill>
                <a:latin typeface="Arial" panose="020B0604020202020204" pitchFamily="34" charset="0"/>
              </a:rPr>
              <a:t>D-110 Unit 4:</a:t>
            </a:r>
            <a:r>
              <a:rPr lang="en-US" altLang="en-US" sz="2000" b="0" dirty="0"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Creating Resource Req/Pending Req/Resource Status/Edit Req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>
            <a:extLst>
              <a:ext uri="{FF2B5EF4-FFF2-40B4-BE49-F238E27FC236}">
                <a16:creationId xmlns:a16="http://schemas.microsoft.com/office/drawing/2014/main" id="{A5A94C6D-3304-4420-A081-F3203976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5036"/>
            <a:ext cx="9144000" cy="1631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>
                <a:solidFill>
                  <a:srgbClr val="6699FF"/>
                </a:solidFill>
                <a:latin typeface="Arial Black"/>
              </a:rPr>
              <a:t>Content</a:t>
            </a:r>
            <a:r>
              <a:rPr lang="en-US" altLang="en-US" sz="4800" b="0" dirty="0">
                <a:solidFill>
                  <a:srgbClr val="6699FF"/>
                </a:solidFill>
                <a:latin typeface="Arial Black"/>
              </a:rPr>
              <a:t> </a:t>
            </a:r>
            <a:r>
              <a:rPr lang="en-US" altLang="en-US" sz="3600" b="0" dirty="0">
                <a:solidFill>
                  <a:srgbClr val="6699FF"/>
                </a:solidFill>
                <a:latin typeface="Arial Black"/>
              </a:rPr>
              <a:t>Selectors, Action Tiles and Main Work Area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sz="1400" dirty="0">
              <a:latin typeface="Arial Black"/>
            </a:endParaRPr>
          </a:p>
        </p:txBody>
      </p:sp>
      <p:sp>
        <p:nvSpPr>
          <p:cNvPr id="21508" name="TextBox 1">
            <a:extLst>
              <a:ext uri="{FF2B5EF4-FFF2-40B4-BE49-F238E27FC236}">
                <a16:creationId xmlns:a16="http://schemas.microsoft.com/office/drawing/2014/main" id="{D86EEA3B-4237-4CFF-BE6E-BD06204A6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75" y="6550985"/>
            <a:ext cx="117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/>
                <a:cs typeface="Arial"/>
              </a:rPr>
              <a:t>04-4-D110-EP</a:t>
            </a:r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1E27BC1E-0C58-4C1C-B7FC-FB37A891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122"/>
            <a:ext cx="9144000" cy="505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97ECC41D-B2DB-4532-A1EF-82114567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890"/>
            <a:ext cx="8123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CC00"/>
                </a:solidFill>
                <a:latin typeface="Arial" panose="020B0604020202020204" pitchFamily="34" charset="0"/>
              </a:rPr>
              <a:t>D-110 Unit 4:</a:t>
            </a:r>
            <a:r>
              <a:rPr lang="en-US" altLang="en-US" sz="2000" b="0" dirty="0"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Creating Resource Req/Pending Req/Resource Status/Edit Req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1">
            <a:extLst>
              <a:ext uri="{FF2B5EF4-FFF2-40B4-BE49-F238E27FC236}">
                <a16:creationId xmlns:a16="http://schemas.microsoft.com/office/drawing/2014/main" id="{F63FB01C-B4E0-4A06-AE32-F4759FDBC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17513"/>
            <a:ext cx="79883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4400" kern="0" dirty="0">
                <a:solidFill>
                  <a:srgbClr val="3D93F1"/>
                </a:solidFill>
                <a:latin typeface="Verdana" pitchFamily="34" charset="0"/>
              </a:rPr>
              <a:t>Resource Items</a:t>
            </a:r>
            <a:endParaRPr lang="en-US" altLang="en-US" sz="4800" b="0" dirty="0">
              <a:solidFill>
                <a:srgbClr val="6699FF"/>
              </a:solidFill>
              <a:latin typeface="Arial Black" pitchFamily="34" charset="0"/>
            </a:endParaRPr>
          </a:p>
        </p:txBody>
      </p:sp>
      <p:sp>
        <p:nvSpPr>
          <p:cNvPr id="10244" name="Text Placeholder 3">
            <a:extLst>
              <a:ext uri="{FF2B5EF4-FFF2-40B4-BE49-F238E27FC236}">
                <a16:creationId xmlns:a16="http://schemas.microsoft.com/office/drawing/2014/main" id="{8316DEEE-03CB-43D9-A6C5-251805FEA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Overhead</a:t>
            </a:r>
          </a:p>
        </p:txBody>
      </p:sp>
      <p:pic>
        <p:nvPicPr>
          <p:cNvPr id="10250" name="Picture 8" descr="2-34b">
            <a:extLst>
              <a:ext uri="{FF2B5EF4-FFF2-40B4-BE49-F238E27FC236}">
                <a16:creationId xmlns:a16="http://schemas.microsoft.com/office/drawing/2014/main" id="{12D3530F-B51B-4591-BF49-7E82F92628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00" y="2270125"/>
            <a:ext cx="2232025" cy="3343275"/>
          </a:xfrm>
          <a:noFill/>
        </p:spPr>
      </p:pic>
      <p:sp>
        <p:nvSpPr>
          <p:cNvPr id="10245" name="Text Placeholder 5">
            <a:extLst>
              <a:ext uri="{FF2B5EF4-FFF2-40B4-BE49-F238E27FC236}">
                <a16:creationId xmlns:a16="http://schemas.microsoft.com/office/drawing/2014/main" id="{39E3795C-5357-4AB4-814B-7905FFE10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Crews</a:t>
            </a:r>
          </a:p>
        </p:txBody>
      </p:sp>
      <p:pic>
        <p:nvPicPr>
          <p:cNvPr id="10248" name="Picture 8" descr="2-30c">
            <a:extLst>
              <a:ext uri="{FF2B5EF4-FFF2-40B4-BE49-F238E27FC236}">
                <a16:creationId xmlns:a16="http://schemas.microsoft.com/office/drawing/2014/main" id="{FE54A26F-8A2E-4EBB-BAA2-3B2621319AC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0813" y="2124075"/>
            <a:ext cx="2566987" cy="1924050"/>
          </a:xfr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B09D96-850C-4B34-9CD8-AFE5C5AC1A44}"/>
              </a:ext>
            </a:extLst>
          </p:cNvPr>
          <p:cNvSpPr/>
          <p:nvPr/>
        </p:nvSpPr>
        <p:spPr>
          <a:xfrm>
            <a:off x="7797800" y="6621463"/>
            <a:ext cx="103505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7" name="TextBox 1">
            <a:extLst>
              <a:ext uri="{FF2B5EF4-FFF2-40B4-BE49-F238E27FC236}">
                <a16:creationId xmlns:a16="http://schemas.microsoft.com/office/drawing/2014/main" id="{6FD0A5CA-C5F2-41B1-A2E4-EB51936BD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75" y="6551612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04-5-D110-EP</a:t>
            </a:r>
          </a:p>
        </p:txBody>
      </p:sp>
      <p:pic>
        <p:nvPicPr>
          <p:cNvPr id="10249" name="Picture 10" descr="2-30b">
            <a:extLst>
              <a:ext uri="{FF2B5EF4-FFF2-40B4-BE49-F238E27FC236}">
                <a16:creationId xmlns:a16="http://schemas.microsoft.com/office/drawing/2014/main" id="{6A4FE446-BA9E-44BC-AA99-697758C0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3971925"/>
            <a:ext cx="28321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 descr="2-29">
            <a:extLst>
              <a:ext uri="{FF2B5EF4-FFF2-40B4-BE49-F238E27FC236}">
                <a16:creationId xmlns:a16="http://schemas.microsoft.com/office/drawing/2014/main" id="{498B1F48-BF93-4F51-9376-F79B31122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511550"/>
            <a:ext cx="27749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852FE130-EF01-4BF2-B06D-61E4A9843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9670"/>
            <a:ext cx="8123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CC00"/>
                </a:solidFill>
                <a:latin typeface="Arial" panose="020B0604020202020204" pitchFamily="34" charset="0"/>
              </a:rPr>
              <a:t>D-110 Unit 4:</a:t>
            </a:r>
            <a:r>
              <a:rPr lang="en-US" altLang="en-US" sz="2000" b="0" dirty="0"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Creating Resource Req/Pending Req/Resource Status/Edit Req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1">
            <a:extLst>
              <a:ext uri="{FF2B5EF4-FFF2-40B4-BE49-F238E27FC236}">
                <a16:creationId xmlns:a16="http://schemas.microsoft.com/office/drawing/2014/main" id="{E945D70E-3FCD-4139-B817-B951F6570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17513"/>
            <a:ext cx="79883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4400" kern="0" dirty="0">
                <a:solidFill>
                  <a:srgbClr val="3D93F1"/>
                </a:solidFill>
                <a:latin typeface="Verdana" pitchFamily="34" charset="0"/>
              </a:rPr>
              <a:t>Resource Items</a:t>
            </a:r>
            <a:endParaRPr lang="en-US" altLang="en-US" sz="4800" b="0" dirty="0">
              <a:solidFill>
                <a:srgbClr val="6699FF"/>
              </a:solidFill>
              <a:latin typeface="Arial Black" pitchFamily="34" charset="0"/>
            </a:endParaRPr>
          </a:p>
        </p:txBody>
      </p:sp>
      <p:sp>
        <p:nvSpPr>
          <p:cNvPr id="11268" name="Text Placeholder 3">
            <a:extLst>
              <a:ext uri="{FF2B5EF4-FFF2-40B4-BE49-F238E27FC236}">
                <a16:creationId xmlns:a16="http://schemas.microsoft.com/office/drawing/2014/main" id="{E19E51AD-B0F5-4FD9-AED4-CA6F97AC9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</p:txBody>
      </p:sp>
      <p:pic>
        <p:nvPicPr>
          <p:cNvPr id="11271" name="Picture 7" descr="2-25">
            <a:extLst>
              <a:ext uri="{FF2B5EF4-FFF2-40B4-BE49-F238E27FC236}">
                <a16:creationId xmlns:a16="http://schemas.microsoft.com/office/drawing/2014/main" id="{097C8432-4512-4C84-B560-CFA0D9D546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079625"/>
            <a:ext cx="3175000" cy="2143125"/>
          </a:xfrm>
          <a:noFill/>
        </p:spPr>
      </p:pic>
      <p:pic>
        <p:nvPicPr>
          <p:cNvPr id="11274" name="Picture 7" descr="2-26">
            <a:extLst>
              <a:ext uri="{FF2B5EF4-FFF2-40B4-BE49-F238E27FC236}">
                <a16:creationId xmlns:a16="http://schemas.microsoft.com/office/drawing/2014/main" id="{011C1D41-F786-438E-8219-B052C964EF2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4638" y="1860550"/>
            <a:ext cx="3070225" cy="2071688"/>
          </a:xfr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7749FA-4A14-446A-9627-441F1FE8129F}"/>
              </a:ext>
            </a:extLst>
          </p:cNvPr>
          <p:cNvSpPr/>
          <p:nvPr/>
        </p:nvSpPr>
        <p:spPr>
          <a:xfrm>
            <a:off x="7797800" y="6621463"/>
            <a:ext cx="103505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TextBox 1">
            <a:extLst>
              <a:ext uri="{FF2B5EF4-FFF2-40B4-BE49-F238E27FC236}">
                <a16:creationId xmlns:a16="http://schemas.microsoft.com/office/drawing/2014/main" id="{890FFD9E-9514-4BFF-829D-5E3A1F86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75" y="6551612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t>04-6-D110-EP</a:t>
            </a:r>
          </a:p>
        </p:txBody>
      </p:sp>
      <p:pic>
        <p:nvPicPr>
          <p:cNvPr id="11272" name="Picture 11" descr="2-24">
            <a:extLst>
              <a:ext uri="{FF2B5EF4-FFF2-40B4-BE49-F238E27FC236}">
                <a16:creationId xmlns:a16="http://schemas.microsoft.com/office/drawing/2014/main" id="{CA633C6F-21F6-4439-9125-4F10D0AFB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3763963"/>
            <a:ext cx="334168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 descr="2-27">
            <a:extLst>
              <a:ext uri="{FF2B5EF4-FFF2-40B4-BE49-F238E27FC236}">
                <a16:creationId xmlns:a16="http://schemas.microsoft.com/office/drawing/2014/main" id="{E55FA654-5587-4379-9C55-C6E96809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932238"/>
            <a:ext cx="3567113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BC5DD85B-246F-48AE-B3D4-CCD39043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9670"/>
            <a:ext cx="8123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CC00"/>
                </a:solidFill>
                <a:latin typeface="Arial" panose="020B0604020202020204" pitchFamily="34" charset="0"/>
              </a:rPr>
              <a:t>D-110 Unit 4:</a:t>
            </a:r>
            <a:r>
              <a:rPr lang="en-US" altLang="en-US" sz="2000" b="0" dirty="0"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Creating Resource Req/Pending Req/Resource Status/Edit Req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1">
            <a:extLst>
              <a:ext uri="{FF2B5EF4-FFF2-40B4-BE49-F238E27FC236}">
                <a16:creationId xmlns:a16="http://schemas.microsoft.com/office/drawing/2014/main" id="{0FB58073-AF4A-422D-8D57-78063FF66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17513"/>
            <a:ext cx="79883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66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D93F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Too Many Contacts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220" name="TextBox 1">
            <a:extLst>
              <a:ext uri="{FF2B5EF4-FFF2-40B4-BE49-F238E27FC236}">
                <a16:creationId xmlns:a16="http://schemas.microsoft.com/office/drawing/2014/main" id="{44821943-977A-4B2D-920B-C085AF762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75" y="6557058"/>
            <a:ext cx="117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04-7-D110-EP</a:t>
            </a:r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id="{82A55ACF-34E7-47AA-9232-7BA10C01F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21243" r="13586" b="14429"/>
          <a:stretch>
            <a:fillRect/>
          </a:stretch>
        </p:blipFill>
        <p:spPr bwMode="auto">
          <a:xfrm>
            <a:off x="1362075" y="1630363"/>
            <a:ext cx="612140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051D3D8E-6260-4FDC-9F85-DD493775C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2445"/>
            <a:ext cx="8123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D-110 Unit 4: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Creating Resource Req/Pending Req/Resource Status/Edit Req</a:t>
            </a:r>
          </a:p>
        </p:txBody>
      </p:sp>
    </p:spTree>
    <p:extLst>
      <p:ext uri="{BB962C8B-B14F-4D97-AF65-F5344CB8AC3E}">
        <p14:creationId xmlns:p14="http://schemas.microsoft.com/office/powerpoint/2010/main" val="47984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>
            <a:extLst>
              <a:ext uri="{FF2B5EF4-FFF2-40B4-BE49-F238E27FC236}">
                <a16:creationId xmlns:a16="http://schemas.microsoft.com/office/drawing/2014/main" id="{A5A94C6D-3304-4420-A081-F3203976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4312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>
                <a:alpha val="50000"/>
              </a:srgbClr>
            </a:outerShdw>
          </a:effec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Manage Request Screen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1508" name="TextBox 1">
            <a:extLst>
              <a:ext uri="{FF2B5EF4-FFF2-40B4-BE49-F238E27FC236}">
                <a16:creationId xmlns:a16="http://schemas.microsoft.com/office/drawing/2014/main" id="{D86EEA3B-4237-4CFF-BE6E-BD06204A6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75" y="6550985"/>
            <a:ext cx="11779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04-8-D110-EP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7ECC41D-B2DB-4532-A1EF-82114567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890"/>
            <a:ext cx="8123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D-110 Unit 4: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Creating Resource Req/Pending Req/Resource Status/Edit Req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DC6FA94-8BB7-47F6-AA3F-BE5D0849E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67"/>
            <a:ext cx="9144000" cy="46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37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A172FC57485840B23E50755FE1E7F8" ma:contentTypeVersion="8" ma:contentTypeDescription="Create a new document." ma:contentTypeScope="" ma:versionID="41911f0940921f56ec1df2d59bcc9c62">
  <xsd:schema xmlns:xsd="http://www.w3.org/2001/XMLSchema" xmlns:xs="http://www.w3.org/2001/XMLSchema" xmlns:p="http://schemas.microsoft.com/office/2006/metadata/properties" xmlns:ns2="00ac04ce-50ab-4ac6-b1c2-af95c1e8e5b8" xmlns:ns3="22468c1e-1b42-4c8e-b519-46b6b05803d5" targetNamespace="http://schemas.microsoft.com/office/2006/metadata/properties" ma:root="true" ma:fieldsID="eea5c912ed807e28d390210349814683" ns2:_="" ns3:_="">
    <xsd:import namespace="00ac04ce-50ab-4ac6-b1c2-af95c1e8e5b8"/>
    <xsd:import namespace="22468c1e-1b42-4c8e-b519-46b6b05803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c04ce-50ab-4ac6-b1c2-af95c1e8e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68c1e-1b42-4c8e-b519-46b6b05803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3F753A-66C6-447A-9287-54F5F4090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c04ce-50ab-4ac6-b1c2-af95c1e8e5b8"/>
    <ds:schemaRef ds:uri="22468c1e-1b42-4c8e-b519-46b6b0580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6533E1-359F-41CA-84D3-8DE6763CDF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4887</TotalTime>
  <Words>381</Words>
  <Application>Microsoft Office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Expanded Dispatch Organization</dc:title>
  <dc:creator>isather</dc:creator>
  <cp:lastModifiedBy>Sunderland, Amber</cp:lastModifiedBy>
  <cp:revision>148</cp:revision>
  <dcterms:created xsi:type="dcterms:W3CDTF">2005-06-01T21:12:19Z</dcterms:created>
  <dcterms:modified xsi:type="dcterms:W3CDTF">2021-04-27T02:52:55Z</dcterms:modified>
</cp:coreProperties>
</file>